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58" r:id="rId3"/>
    <p:sldId id="260" r:id="rId4"/>
    <p:sldId id="261" r:id="rId5"/>
    <p:sldId id="265" r:id="rId6"/>
  </p:sldIdLst>
  <p:sldSz cx="10163175" cy="7621588"/>
  <p:notesSz cx="6794500" cy="9931400"/>
  <p:defaultTextStyle>
    <a:defPPr>
      <a:defRPr lang="nb-NO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CDC94"/>
    <a:srgbClr val="EFCB8F"/>
    <a:srgbClr val="A2CEE4"/>
    <a:srgbClr val="7F91B7"/>
    <a:srgbClr val="889F90"/>
    <a:srgbClr val="DD9415"/>
    <a:srgbClr val="054479"/>
    <a:srgbClr val="2B51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800" autoAdjust="0"/>
    <p:restoredTop sz="94600"/>
  </p:normalViewPr>
  <p:slideViewPr>
    <p:cSldViewPr snapToGrid="0" snapToObjects="1">
      <p:cViewPr varScale="1">
        <p:scale>
          <a:sx n="100" d="100"/>
          <a:sy n="100" d="100"/>
        </p:scale>
        <p:origin x="-1932" y="-84"/>
      </p:cViewPr>
      <p:guideLst>
        <p:guide orient="horz" pos="2400"/>
        <p:guide pos="320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283" cy="4965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53" tIns="46077" rIns="92153" bIns="46077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8645" y="0"/>
            <a:ext cx="2944283" cy="4965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53" tIns="46077" rIns="92153" bIns="46077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3106"/>
            <a:ext cx="2944283" cy="4965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53" tIns="46077" rIns="92153" bIns="46077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8645" y="9433106"/>
            <a:ext cx="2944283" cy="4965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53" tIns="46077" rIns="92153" bIns="46077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19773593-06D1-4906-8493-56F38B958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9632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283" cy="4965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53" tIns="46077" rIns="92153" bIns="46077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8645" y="0"/>
            <a:ext cx="2944283" cy="4965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53" tIns="46077" rIns="92153" bIns="46077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4400" y="744538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7415"/>
            <a:ext cx="5435600" cy="44691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53" tIns="46077" rIns="92153" bIns="4607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noProof="0" smtClean="0"/>
              <a:t>Click to edit Master text styles</a:t>
            </a:r>
          </a:p>
          <a:p>
            <a:pPr lvl="1"/>
            <a:r>
              <a:rPr lang="nb-NO" noProof="0" smtClean="0"/>
              <a:t>Second level</a:t>
            </a:r>
          </a:p>
          <a:p>
            <a:pPr lvl="2"/>
            <a:r>
              <a:rPr lang="nb-NO" noProof="0" smtClean="0"/>
              <a:t>Third level</a:t>
            </a:r>
          </a:p>
          <a:p>
            <a:pPr lvl="3"/>
            <a:r>
              <a:rPr lang="nb-NO" noProof="0" smtClean="0"/>
              <a:t>Fourth level</a:t>
            </a:r>
          </a:p>
          <a:p>
            <a:pPr lvl="4"/>
            <a:r>
              <a:rPr lang="nb-NO" noProof="0" smtClean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3106"/>
            <a:ext cx="2944283" cy="4965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53" tIns="46077" rIns="92153" bIns="46077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8645" y="9433106"/>
            <a:ext cx="2944283" cy="4965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53" tIns="46077" rIns="92153" bIns="46077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E9BE442C-8A77-4002-A878-28AF8D042A84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5387829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8745" indent="-287979" eaLnBrk="0" hangingPunct="0">
              <a:defRPr sz="2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51915" indent="-230383" eaLnBrk="0" hangingPunct="0">
              <a:defRPr sz="2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12682" indent="-230383" eaLnBrk="0" hangingPunct="0">
              <a:defRPr sz="2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73448" indent="-230383" eaLnBrk="0" hangingPunct="0">
              <a:defRPr sz="2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34214" indent="-23038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94980" indent="-23038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55746" indent="-23038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916512" indent="-23038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86EB7176-CBD9-4D0F-8B08-892F7C341808}" type="slidenum">
              <a:rPr lang="nb-NO" sz="1200"/>
              <a:pPr eaLnBrk="1" hangingPunct="1"/>
              <a:t>1</a:t>
            </a:fld>
            <a:endParaRPr lang="nb-NO" sz="1200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8745" indent="-287979" eaLnBrk="0" hangingPunct="0">
              <a:defRPr sz="2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51915" indent="-230383" eaLnBrk="0" hangingPunct="0">
              <a:defRPr sz="2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12682" indent="-230383" eaLnBrk="0" hangingPunct="0">
              <a:defRPr sz="2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73448" indent="-230383" eaLnBrk="0" hangingPunct="0">
              <a:defRPr sz="2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34214" indent="-23038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94980" indent="-23038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55746" indent="-23038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916512" indent="-23038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F821E454-FFD5-4463-9490-3F3560F4EC44}" type="slidenum">
              <a:rPr lang="nb-NO" sz="1200"/>
              <a:pPr eaLnBrk="1" hangingPunct="1"/>
              <a:t>2</a:t>
            </a:fld>
            <a:endParaRPr lang="nb-NO" sz="1200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8745" indent="-287979" eaLnBrk="0" hangingPunct="0">
              <a:defRPr sz="2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51915" indent="-230383" eaLnBrk="0" hangingPunct="0">
              <a:defRPr sz="2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12682" indent="-230383" eaLnBrk="0" hangingPunct="0">
              <a:defRPr sz="2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73448" indent="-230383" eaLnBrk="0" hangingPunct="0">
              <a:defRPr sz="2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34214" indent="-23038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94980" indent="-23038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55746" indent="-23038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916512" indent="-23038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22BC53AA-B4CF-4603-ADCC-B9262554D59D}" type="slidenum">
              <a:rPr lang="nb-NO" sz="1200"/>
              <a:pPr eaLnBrk="1" hangingPunct="1"/>
              <a:t>3</a:t>
            </a:fld>
            <a:endParaRPr lang="nb-NO" sz="120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9BE442C-8A77-4002-A878-28AF8D042A84}" type="slidenum">
              <a:rPr lang="nb-NO" smtClean="0"/>
              <a:pPr>
                <a:defRPr/>
              </a:pPr>
              <a:t>4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802604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9BE442C-8A77-4002-A878-28AF8D042A84}" type="slidenum">
              <a:rPr lang="nb-NO" smtClean="0"/>
              <a:pPr>
                <a:defRPr/>
              </a:pPr>
              <a:t>5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764377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tittelsidebakgrun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161588" cy="762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5" descr="logo_byline_187_gra_ENG_RG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361950"/>
            <a:ext cx="3632200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210050" y="1725613"/>
            <a:ext cx="5408613" cy="1149350"/>
          </a:xfrm>
        </p:spPr>
        <p:txBody>
          <a:bodyPr/>
          <a:lstStyle>
            <a:lvl1pPr>
              <a:lnSpc>
                <a:spcPts val="4200"/>
              </a:lnSpc>
              <a:defRPr sz="4000" b="0">
                <a:solidFill>
                  <a:srgbClr val="A40128"/>
                </a:solidFill>
              </a:defRPr>
            </a:lvl1pPr>
          </a:lstStyle>
          <a:p>
            <a:pPr lvl="0"/>
            <a:r>
              <a:rPr lang="nb-NO" noProof="0" smtClean="0"/>
              <a:t>Klikk for å redigere tittelstil</a:t>
            </a:r>
            <a:endParaRPr lang="en-US" noProof="0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210050" y="2900363"/>
            <a:ext cx="5408613" cy="461962"/>
          </a:xfrm>
        </p:spPr>
        <p:txBody>
          <a:bodyPr/>
          <a:lstStyle>
            <a:lvl1pPr marL="0" indent="0">
              <a:buFontTx/>
              <a:buNone/>
              <a:defRPr sz="2000">
                <a:solidFill>
                  <a:srgbClr val="858585"/>
                </a:solidFill>
              </a:defRPr>
            </a:lvl1pPr>
          </a:lstStyle>
          <a:p>
            <a:pPr lvl="0"/>
            <a:r>
              <a:rPr lang="nb-NO" noProof="0" smtClean="0"/>
              <a:t>Klikk for å redigere undertittelstil i malen</a:t>
            </a:r>
            <a:endParaRPr lang="en-US" noProof="0" smtClean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7408863" y="6299200"/>
            <a:ext cx="2209800" cy="877888"/>
          </a:xfrm>
        </p:spPr>
        <p:txBody>
          <a:bodyPr anchor="b"/>
          <a:lstStyle>
            <a:lvl1pPr algn="r">
              <a:lnSpc>
                <a:spcPts val="1300"/>
              </a:lnSpc>
              <a:defRPr b="1" smtClean="0">
                <a:solidFill>
                  <a:srgbClr val="858585"/>
                </a:solidFill>
              </a:defRPr>
            </a:lvl1pPr>
          </a:lstStyle>
          <a:p>
            <a:pPr>
              <a:defRPr/>
            </a:pPr>
            <a:r>
              <a:rPr lang="en-US"/>
              <a:t>Endres i topp-/bunntekst</a:t>
            </a:r>
          </a:p>
        </p:txBody>
      </p:sp>
    </p:spTree>
    <p:extLst>
      <p:ext uri="{BB962C8B-B14F-4D97-AF65-F5344CB8AC3E}">
        <p14:creationId xmlns:p14="http://schemas.microsoft.com/office/powerpoint/2010/main" val="5062154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Endres i topp-/bunntekst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7284D4-84CB-451F-BE27-E5D3125278C0}" type="datetime1">
              <a:rPr lang="en-US"/>
              <a:pPr>
                <a:defRPr/>
              </a:pPr>
              <a:t>6/14/2012</a:t>
            </a:fld>
            <a:r>
              <a:rPr lang="en-US"/>
              <a:t> • Page </a:t>
            </a:r>
            <a:fld id="{BFB130DA-76E1-4488-A9B0-D02115713C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235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7350125" y="1423988"/>
            <a:ext cx="2270125" cy="4692650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539750" y="1423988"/>
            <a:ext cx="6657975" cy="4692650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Endres i topp-/bunntekst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7284D4-84CB-451F-BE27-E5D3125278C0}" type="datetime1">
              <a:rPr lang="en-US"/>
              <a:pPr>
                <a:defRPr/>
              </a:pPr>
              <a:t>6/14/2012</a:t>
            </a:fld>
            <a:r>
              <a:rPr lang="en-US"/>
              <a:t> • Page </a:t>
            </a:r>
            <a:fld id="{18CBDC89-3D4E-4BC9-99A7-05A2CDFBA3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8105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tel, tekst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539750" y="1423988"/>
            <a:ext cx="9080500" cy="565150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sz="half" idx="1"/>
          </p:nvPr>
        </p:nvSpPr>
        <p:spPr>
          <a:xfrm>
            <a:off x="539750" y="2193925"/>
            <a:ext cx="4464050" cy="3922713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5156200" y="2193925"/>
            <a:ext cx="4464050" cy="3922713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Endres i topp-/bunntekst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7284D4-84CB-451F-BE27-E5D3125278C0}" type="datetime1">
              <a:rPr lang="en-US"/>
              <a:pPr>
                <a:defRPr/>
              </a:pPr>
              <a:t>6/14/2012</a:t>
            </a:fld>
            <a:r>
              <a:rPr lang="en-US"/>
              <a:t> • Page </a:t>
            </a:r>
            <a:fld id="{D5A14AC0-0DBB-4C92-AD6C-D921C95E48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1877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tel, innhold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539750" y="1423988"/>
            <a:ext cx="9080500" cy="565150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539750" y="2193925"/>
            <a:ext cx="4464050" cy="3922713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5156200" y="2193925"/>
            <a:ext cx="4464050" cy="3922713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Endres i topp-/bunntekst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7284D4-84CB-451F-BE27-E5D3125278C0}" type="datetime1">
              <a:rPr lang="en-US"/>
              <a:pPr>
                <a:defRPr/>
              </a:pPr>
              <a:t>6/14/2012</a:t>
            </a:fld>
            <a:r>
              <a:rPr lang="en-US"/>
              <a:t> • Page </a:t>
            </a:r>
            <a:fld id="{8A8BD274-9443-4AE9-8705-D38CE77143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86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Endres i topp-/bunntekst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7284D4-84CB-451F-BE27-E5D3125278C0}" type="datetime1">
              <a:rPr lang="en-US"/>
              <a:pPr>
                <a:defRPr/>
              </a:pPr>
              <a:t>6/14/2012</a:t>
            </a:fld>
            <a:r>
              <a:rPr lang="en-US"/>
              <a:t> • Page </a:t>
            </a:r>
            <a:fld id="{BBE4DE32-F758-496B-A235-CCBEFECBE2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193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03275" y="4897438"/>
            <a:ext cx="8637588" cy="15144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03275" y="3230563"/>
            <a:ext cx="8637588" cy="16668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Endres i topp-/bunntekst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7284D4-84CB-451F-BE27-E5D3125278C0}" type="datetime1">
              <a:rPr lang="en-US"/>
              <a:pPr>
                <a:defRPr/>
              </a:pPr>
              <a:t>6/14/2012</a:t>
            </a:fld>
            <a:r>
              <a:rPr lang="en-US"/>
              <a:t> • Page </a:t>
            </a:r>
            <a:fld id="{665593E8-A8DB-4115-99C0-F5A50425C0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245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539750" y="2193925"/>
            <a:ext cx="4464050" cy="39227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5156200" y="2193925"/>
            <a:ext cx="4464050" cy="39227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Endres i topp-/bunntekst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7284D4-84CB-451F-BE27-E5D3125278C0}" type="datetime1">
              <a:rPr lang="en-US"/>
              <a:pPr>
                <a:defRPr/>
              </a:pPr>
              <a:t>6/14/2012</a:t>
            </a:fld>
            <a:r>
              <a:rPr lang="en-US"/>
              <a:t> • Page </a:t>
            </a:r>
            <a:fld id="{138E7EB9-CD19-4AD7-972C-6E98204017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7516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508000" y="304800"/>
            <a:ext cx="9147175" cy="1270000"/>
          </a:xfrm>
        </p:spPr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508000" y="1706563"/>
            <a:ext cx="4491038" cy="7112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508000" y="2417763"/>
            <a:ext cx="4491038" cy="43910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5162550" y="1706563"/>
            <a:ext cx="4492625" cy="7112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5162550" y="2417763"/>
            <a:ext cx="4492625" cy="43910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Endres i topp-/bunntekst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7284D4-84CB-451F-BE27-E5D3125278C0}" type="datetime1">
              <a:rPr lang="en-US"/>
              <a:pPr>
                <a:defRPr/>
              </a:pPr>
              <a:t>6/14/2012</a:t>
            </a:fld>
            <a:r>
              <a:rPr lang="en-US"/>
              <a:t> • Page </a:t>
            </a:r>
            <a:fld id="{0006ADB5-D4B1-47B6-A1A4-4CB21EF8C7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3050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Endres i topp-/bunntekst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7284D4-84CB-451F-BE27-E5D3125278C0}" type="datetime1">
              <a:rPr lang="en-US"/>
              <a:pPr>
                <a:defRPr/>
              </a:pPr>
              <a:t>6/14/2012</a:t>
            </a:fld>
            <a:r>
              <a:rPr lang="en-US"/>
              <a:t> • Page </a:t>
            </a:r>
            <a:fld id="{21B410DF-75C4-431F-B456-3F52519DE9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056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Endres i topp-/bunntekst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7284D4-84CB-451F-BE27-E5D3125278C0}" type="datetime1">
              <a:rPr lang="en-US"/>
              <a:pPr>
                <a:defRPr/>
              </a:pPr>
              <a:t>6/14/2012</a:t>
            </a:fld>
            <a:r>
              <a:rPr lang="en-US"/>
              <a:t> • Page </a:t>
            </a:r>
            <a:fld id="{CB73D2D0-B7DE-4022-87AA-655D2AC37F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125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508000" y="303213"/>
            <a:ext cx="3343275" cy="12922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973513" y="303213"/>
            <a:ext cx="5681662" cy="65055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508000" y="1595438"/>
            <a:ext cx="3343275" cy="52133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Endres i topp-/bunntekst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7284D4-84CB-451F-BE27-E5D3125278C0}" type="datetime1">
              <a:rPr lang="en-US"/>
              <a:pPr>
                <a:defRPr/>
              </a:pPr>
              <a:t>6/14/2012</a:t>
            </a:fld>
            <a:r>
              <a:rPr lang="en-US"/>
              <a:t> • Page </a:t>
            </a:r>
            <a:fld id="{91F88B41-012B-4E97-8701-2D81DFDD29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4881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992313" y="5335588"/>
            <a:ext cx="6097587" cy="628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992313" y="681038"/>
            <a:ext cx="6097587" cy="457358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b-NO" noProof="0" smtClean="0"/>
              <a:t>Klikk ikonet for å legge til et bilde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992313" y="5964238"/>
            <a:ext cx="6097587" cy="8953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Endres i topp-/bunntekst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7284D4-84CB-451F-BE27-E5D3125278C0}" type="datetime1">
              <a:rPr lang="en-US"/>
              <a:pPr>
                <a:defRPr/>
              </a:pPr>
              <a:t>6/14/2012</a:t>
            </a:fld>
            <a:r>
              <a:rPr lang="en-US"/>
              <a:t> • Page </a:t>
            </a:r>
            <a:fld id="{BD762D98-A03F-49DC-A938-D6D638C452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70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0" descr="innholdsside_bakgrunn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"/>
          <a:stretch>
            <a:fillRect/>
          </a:stretch>
        </p:blipFill>
        <p:spPr bwMode="auto">
          <a:xfrm>
            <a:off x="0" y="5853113"/>
            <a:ext cx="10158413" cy="176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9750" y="1423988"/>
            <a:ext cx="9080500" cy="565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smtClean="0"/>
              <a:t>Klikk for å redigere tittelstil</a:t>
            </a:r>
            <a:endParaRPr lang="en-US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9750" y="2193925"/>
            <a:ext cx="9080500" cy="3922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smtClean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39750" y="7392988"/>
            <a:ext cx="6502400" cy="16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defTabSz="1016000">
              <a:defRPr sz="1100" smtClean="0"/>
            </a:lvl1pPr>
          </a:lstStyle>
          <a:p>
            <a:pPr>
              <a:defRPr/>
            </a:pPr>
            <a:r>
              <a:rPr lang="en-US"/>
              <a:t>Endres i topp-/bunntekst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7392988"/>
            <a:ext cx="2578100" cy="16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defTabSz="1016000">
              <a:defRPr sz="1100" smtClean="0"/>
            </a:lvl1pPr>
          </a:lstStyle>
          <a:p>
            <a:pPr>
              <a:defRPr/>
            </a:pPr>
            <a:fld id="{1F7284D4-84CB-451F-BE27-E5D3125278C0}" type="datetime1">
              <a:rPr lang="en-US"/>
              <a:pPr>
                <a:defRPr/>
              </a:pPr>
              <a:t>6/14/2012</a:t>
            </a:fld>
            <a:r>
              <a:rPr lang="en-US"/>
              <a:t> • Page </a:t>
            </a:r>
            <a:fld id="{51ACF3E3-FCD1-49D9-BEA3-D57923A3E2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18" descr="dots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1060450"/>
            <a:ext cx="10158412" cy="106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20" descr="logo_byline_187_gra_ENG_RGB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361950"/>
            <a:ext cx="3632200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</p:sldLayoutIdLst>
  <p:hf hdr="0" dt="0"/>
  <p:txStyles>
    <p:titleStyle>
      <a:lvl1pPr algn="l" defTabSz="1016000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+mj-lt"/>
          <a:ea typeface="+mj-ea"/>
          <a:cs typeface="+mj-cs"/>
        </a:defRPr>
      </a:lvl1pPr>
      <a:lvl2pPr algn="l" defTabSz="1016000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Verdana" pitchFamily="34" charset="0"/>
          <a:cs typeface="Arial" charset="0"/>
        </a:defRPr>
      </a:lvl2pPr>
      <a:lvl3pPr algn="l" defTabSz="1016000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Verdana" pitchFamily="34" charset="0"/>
          <a:cs typeface="Arial" charset="0"/>
        </a:defRPr>
      </a:lvl3pPr>
      <a:lvl4pPr algn="l" defTabSz="1016000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Verdana" pitchFamily="34" charset="0"/>
          <a:cs typeface="Arial" charset="0"/>
        </a:defRPr>
      </a:lvl4pPr>
      <a:lvl5pPr algn="l" defTabSz="1016000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Verdana" pitchFamily="34" charset="0"/>
          <a:cs typeface="Arial" charset="0"/>
        </a:defRPr>
      </a:lvl5pPr>
      <a:lvl6pPr marL="457200" algn="l" defTabSz="1016000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Verdana" pitchFamily="34" charset="0"/>
          <a:cs typeface="Arial" charset="0"/>
        </a:defRPr>
      </a:lvl6pPr>
      <a:lvl7pPr marL="914400" algn="l" defTabSz="1016000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Verdana" pitchFamily="34" charset="0"/>
          <a:cs typeface="Arial" charset="0"/>
        </a:defRPr>
      </a:lvl7pPr>
      <a:lvl8pPr marL="1371600" algn="l" defTabSz="1016000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Verdana" pitchFamily="34" charset="0"/>
          <a:cs typeface="Arial" charset="0"/>
        </a:defRPr>
      </a:lvl8pPr>
      <a:lvl9pPr marL="1828800" algn="l" defTabSz="1016000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Verdana" pitchFamily="34" charset="0"/>
          <a:cs typeface="Arial" charset="0"/>
        </a:defRPr>
      </a:lvl9pPr>
    </p:titleStyle>
    <p:bodyStyle>
      <a:lvl1pPr marL="271463" indent="-271463" algn="l" defTabSz="1016000" rtl="0" eaLnBrk="1" fontAlgn="base" hangingPunct="1">
        <a:spcBef>
          <a:spcPct val="20000"/>
        </a:spcBef>
        <a:spcAft>
          <a:spcPct val="0"/>
        </a:spcAft>
        <a:buClr>
          <a:srgbClr val="A40128"/>
        </a:buClr>
        <a:buChar char="•"/>
        <a:defRPr sz="2200">
          <a:solidFill>
            <a:schemeClr val="tx1"/>
          </a:solidFill>
          <a:latin typeface="+mn-lt"/>
          <a:ea typeface="+mn-ea"/>
          <a:cs typeface="+mn-cs"/>
        </a:defRPr>
      </a:lvl1pPr>
      <a:lvl2pPr marL="627063" indent="-176213" algn="l" defTabSz="1016000" rtl="0" eaLnBrk="1" fontAlgn="base" hangingPunct="1">
        <a:spcBef>
          <a:spcPct val="20000"/>
        </a:spcBef>
        <a:spcAft>
          <a:spcPct val="0"/>
        </a:spcAft>
        <a:buClr>
          <a:srgbClr val="A40128"/>
        </a:buClr>
        <a:buChar char="•"/>
        <a:defRPr sz="1600">
          <a:solidFill>
            <a:schemeClr val="tx1"/>
          </a:solidFill>
          <a:latin typeface="+mn-lt"/>
          <a:cs typeface="+mn-cs"/>
        </a:defRPr>
      </a:lvl2pPr>
      <a:lvl3pPr marL="998538" indent="-179388" algn="l" defTabSz="1016000" rtl="0" eaLnBrk="1" fontAlgn="base" hangingPunct="1">
        <a:spcBef>
          <a:spcPct val="20000"/>
        </a:spcBef>
        <a:spcAft>
          <a:spcPct val="0"/>
        </a:spcAft>
        <a:buClr>
          <a:srgbClr val="A40128"/>
        </a:buClr>
        <a:buFont typeface="Verdana" pitchFamily="34" charset="0"/>
        <a:buChar char="–"/>
        <a:defRPr sz="1600">
          <a:solidFill>
            <a:schemeClr val="tx1"/>
          </a:solidFill>
          <a:latin typeface="+mn-lt"/>
          <a:cs typeface="+mn-cs"/>
        </a:defRPr>
      </a:lvl3pPr>
      <a:lvl4pPr marL="1362075" indent="-177800" algn="l" defTabSz="1016000" rtl="0" eaLnBrk="1" fontAlgn="base" hangingPunct="1">
        <a:spcBef>
          <a:spcPct val="20000"/>
        </a:spcBef>
        <a:spcAft>
          <a:spcPct val="0"/>
        </a:spcAft>
        <a:buClr>
          <a:srgbClr val="A40128"/>
        </a:buClr>
        <a:buChar char="–"/>
        <a:defRPr sz="1600">
          <a:solidFill>
            <a:schemeClr val="tx1"/>
          </a:solidFill>
          <a:latin typeface="+mn-lt"/>
          <a:cs typeface="+mn-cs"/>
        </a:defRPr>
      </a:lvl4pPr>
      <a:lvl5pPr marL="1719263" indent="-177800" algn="l" defTabSz="1016000" rtl="0" eaLnBrk="1" fontAlgn="base" hangingPunct="1">
        <a:spcBef>
          <a:spcPct val="20000"/>
        </a:spcBef>
        <a:spcAft>
          <a:spcPct val="0"/>
        </a:spcAft>
        <a:buClr>
          <a:srgbClr val="A40128"/>
        </a:buClr>
        <a:buChar char="»"/>
        <a:defRPr sz="1600">
          <a:solidFill>
            <a:schemeClr val="tx1"/>
          </a:solidFill>
          <a:latin typeface="+mn-lt"/>
          <a:cs typeface="+mn-cs"/>
        </a:defRPr>
      </a:lvl5pPr>
      <a:lvl6pPr marL="2176463" indent="-177800" algn="l" defTabSz="1016000" rtl="0" eaLnBrk="1" fontAlgn="base" hangingPunct="1">
        <a:spcBef>
          <a:spcPct val="20000"/>
        </a:spcBef>
        <a:spcAft>
          <a:spcPct val="0"/>
        </a:spcAft>
        <a:buClr>
          <a:srgbClr val="A40128"/>
        </a:buClr>
        <a:buChar char="»"/>
        <a:defRPr sz="1600">
          <a:solidFill>
            <a:schemeClr val="tx1"/>
          </a:solidFill>
          <a:latin typeface="+mn-lt"/>
          <a:cs typeface="+mn-cs"/>
        </a:defRPr>
      </a:lvl6pPr>
      <a:lvl7pPr marL="2633663" indent="-177800" algn="l" defTabSz="1016000" rtl="0" eaLnBrk="1" fontAlgn="base" hangingPunct="1">
        <a:spcBef>
          <a:spcPct val="20000"/>
        </a:spcBef>
        <a:spcAft>
          <a:spcPct val="0"/>
        </a:spcAft>
        <a:buClr>
          <a:srgbClr val="A40128"/>
        </a:buClr>
        <a:buChar char="»"/>
        <a:defRPr sz="1600">
          <a:solidFill>
            <a:schemeClr val="tx1"/>
          </a:solidFill>
          <a:latin typeface="+mn-lt"/>
          <a:cs typeface="+mn-cs"/>
        </a:defRPr>
      </a:lvl7pPr>
      <a:lvl8pPr marL="3090863" indent="-177800" algn="l" defTabSz="1016000" rtl="0" eaLnBrk="1" fontAlgn="base" hangingPunct="1">
        <a:spcBef>
          <a:spcPct val="20000"/>
        </a:spcBef>
        <a:spcAft>
          <a:spcPct val="0"/>
        </a:spcAft>
        <a:buClr>
          <a:srgbClr val="A40128"/>
        </a:buClr>
        <a:buChar char="»"/>
        <a:defRPr sz="1600">
          <a:solidFill>
            <a:schemeClr val="tx1"/>
          </a:solidFill>
          <a:latin typeface="+mn-lt"/>
          <a:cs typeface="+mn-cs"/>
        </a:defRPr>
      </a:lvl8pPr>
      <a:lvl9pPr marL="3548063" indent="-177800" algn="l" defTabSz="1016000" rtl="0" eaLnBrk="1" fontAlgn="base" hangingPunct="1">
        <a:spcBef>
          <a:spcPct val="20000"/>
        </a:spcBef>
        <a:spcAft>
          <a:spcPct val="0"/>
        </a:spcAft>
        <a:buClr>
          <a:srgbClr val="A40128"/>
        </a:buClr>
        <a:buChar char="»"/>
        <a:defRPr sz="16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7408863" y="7010400"/>
            <a:ext cx="2209800" cy="166688"/>
          </a:xfrm>
          <a:noFill/>
        </p:spPr>
        <p:txBody>
          <a:bodyPr/>
          <a:lstStyle>
            <a:lvl1pPr defTabSz="1016000" eaLnBrk="0" hangingPunct="0">
              <a:defRPr sz="2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defTabSz="1016000" eaLnBrk="0" hangingPunct="0">
              <a:defRPr sz="2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defTabSz="1016000" eaLnBrk="0" hangingPunct="0">
              <a:defRPr sz="2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defTabSz="1016000" eaLnBrk="0" hangingPunct="0">
              <a:defRPr sz="2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defTabSz="1016000" eaLnBrk="0" hangingPunct="0">
              <a:defRPr sz="2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defTabSz="10160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defTabSz="10160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defTabSz="10160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defTabSz="10160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sz="1100">
                <a:solidFill>
                  <a:srgbClr val="858585"/>
                </a:solidFill>
              </a:rPr>
              <a:t>Kari Gregersen</a:t>
            </a:r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408238" y="2030413"/>
            <a:ext cx="7210425" cy="692150"/>
          </a:xfrm>
        </p:spPr>
        <p:txBody>
          <a:bodyPr/>
          <a:lstStyle/>
          <a:p>
            <a:pPr eaLnBrk="1" hangingPunct="1"/>
            <a:r>
              <a:rPr lang="en-US" smtClean="0"/>
              <a:t>Writing your way to reading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408238" y="2773363"/>
            <a:ext cx="7210425" cy="558800"/>
          </a:xfrm>
        </p:spPr>
        <p:txBody>
          <a:bodyPr/>
          <a:lstStyle/>
          <a:p>
            <a:pPr eaLnBrk="1" hangingPunct="1"/>
            <a:r>
              <a:rPr lang="en-US" smtClean="0"/>
              <a:t>Report from a pilot project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Plassholder for bunntekst 4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 defTabSz="1016000" eaLnBrk="0" hangingPunct="0">
              <a:defRPr sz="2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defTabSz="1016000" eaLnBrk="0" hangingPunct="0">
              <a:defRPr sz="2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defTabSz="1016000" eaLnBrk="0" hangingPunct="0">
              <a:defRPr sz="2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defTabSz="1016000" eaLnBrk="0" hangingPunct="0">
              <a:defRPr sz="2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defTabSz="1016000" eaLnBrk="0" hangingPunct="0">
              <a:defRPr sz="2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defTabSz="10160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defTabSz="10160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defTabSz="10160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defTabSz="10160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sz="1100"/>
              <a:t>Endres i topp-/bunntekst</a:t>
            </a:r>
          </a:p>
        </p:txBody>
      </p:sp>
      <p:sp>
        <p:nvSpPr>
          <p:cNvPr id="4099" name="Plassholder for lysbildenummer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defTabSz="1016000" eaLnBrk="0" hangingPunct="0">
              <a:defRPr sz="2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defTabSz="1016000" eaLnBrk="0" hangingPunct="0">
              <a:defRPr sz="2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defTabSz="1016000" eaLnBrk="0" hangingPunct="0">
              <a:defRPr sz="2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defTabSz="1016000" eaLnBrk="0" hangingPunct="0">
              <a:defRPr sz="2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defTabSz="1016000" eaLnBrk="0" hangingPunct="0">
              <a:defRPr sz="2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defTabSz="10160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defTabSz="10160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defTabSz="10160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defTabSz="10160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sz="1100"/>
              <a:t>06/01/2012 • Page </a:t>
            </a:r>
            <a:fld id="{6012503C-45E1-4058-8B99-69BCA4CFE00C}" type="slidenum">
              <a:rPr lang="en-US" sz="1100"/>
              <a:pPr eaLnBrk="1" hangingPunct="1"/>
              <a:t>2</a:t>
            </a:fld>
            <a:endParaRPr lang="en-US" sz="1100"/>
          </a:p>
        </p:txBody>
      </p:sp>
      <p:sp>
        <p:nvSpPr>
          <p:cNvPr id="4100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dirty="0" smtClean="0"/>
          </a:p>
        </p:txBody>
      </p:sp>
      <p:sp>
        <p:nvSpPr>
          <p:cNvPr id="4101" name="Rectangle 8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endParaRPr lang="en-US" sz="1900" dirty="0" smtClean="0"/>
          </a:p>
        </p:txBody>
      </p:sp>
      <p:sp>
        <p:nvSpPr>
          <p:cNvPr id="7177" name="Rectangle 9"/>
          <p:cNvSpPr>
            <a:spLocks noGrp="1" noChangeArrowheads="1"/>
          </p:cNvSpPr>
          <p:nvPr>
            <p:ph sz="half" idx="2"/>
          </p:nvPr>
        </p:nvSpPr>
        <p:spPr>
          <a:xfrm>
            <a:off x="5003800" y="1127760"/>
            <a:ext cx="4616450" cy="5527040"/>
          </a:xfrm>
        </p:spPr>
        <p:txBody>
          <a:bodyPr/>
          <a:lstStyle/>
          <a:p>
            <a:pPr marL="0" indent="0" eaLnBrk="1" hangingPunct="1">
              <a:buFontTx/>
              <a:buNone/>
              <a:defRPr/>
            </a:pPr>
            <a:endParaRPr lang="en-US" sz="2000" dirty="0" smtClean="0"/>
          </a:p>
          <a:p>
            <a:pPr marL="0" indent="0" eaLnBrk="1" hangingPunct="1">
              <a:buNone/>
              <a:defRPr/>
            </a:pPr>
            <a:r>
              <a:rPr lang="en-US" sz="2000" b="1" dirty="0" smtClean="0"/>
              <a:t>The method</a:t>
            </a:r>
          </a:p>
          <a:p>
            <a:pPr>
              <a:defRPr/>
            </a:pPr>
            <a:r>
              <a:rPr lang="en-US" sz="2000" dirty="0" smtClean="0"/>
              <a:t>sounding keyboard</a:t>
            </a:r>
          </a:p>
          <a:p>
            <a:pPr marL="0" indent="0" eaLnBrk="1" hangingPunct="1">
              <a:buFontTx/>
              <a:buNone/>
              <a:defRPr/>
            </a:pPr>
            <a:r>
              <a:rPr lang="en-US" sz="2000" dirty="0" smtClean="0"/>
              <a:t>-digital software connected to the keyboard</a:t>
            </a:r>
          </a:p>
          <a:p>
            <a:pPr marL="0" indent="0" eaLnBrk="1" hangingPunct="1">
              <a:buFontTx/>
              <a:buNone/>
              <a:defRPr/>
            </a:pPr>
            <a:r>
              <a:rPr lang="en-US" sz="2000" dirty="0" smtClean="0"/>
              <a:t>-when writing a voice is pronouncing the </a:t>
            </a:r>
            <a:r>
              <a:rPr lang="en-US" sz="2000" b="1" i="1" dirty="0" smtClean="0"/>
              <a:t>sound </a:t>
            </a:r>
            <a:r>
              <a:rPr lang="en-US" sz="2000" dirty="0" smtClean="0"/>
              <a:t>of each letter</a:t>
            </a:r>
          </a:p>
          <a:p>
            <a:pPr>
              <a:defRPr/>
            </a:pPr>
            <a:r>
              <a:rPr lang="en-US" sz="2000" dirty="0" smtClean="0"/>
              <a:t>speech synthesizer</a:t>
            </a:r>
          </a:p>
          <a:p>
            <a:pPr marL="0" indent="0">
              <a:buNone/>
              <a:defRPr/>
            </a:pPr>
            <a:r>
              <a:rPr lang="en-US" sz="2000" dirty="0" smtClean="0"/>
              <a:t>-each word/sentences are read out loud</a:t>
            </a:r>
          </a:p>
          <a:p>
            <a:pPr marL="0" indent="0">
              <a:buNone/>
              <a:defRPr/>
            </a:pPr>
            <a:endParaRPr lang="en-US" sz="2000" dirty="0" smtClean="0"/>
          </a:p>
          <a:p>
            <a:pPr marL="0" indent="0">
              <a:buNone/>
              <a:defRPr/>
            </a:pPr>
            <a:r>
              <a:rPr lang="en-US" sz="2000" b="1" dirty="0"/>
              <a:t>Background</a:t>
            </a:r>
          </a:p>
          <a:p>
            <a:pPr>
              <a:defRPr/>
            </a:pPr>
            <a:r>
              <a:rPr lang="en-US" sz="2000" dirty="0" smtClean="0"/>
              <a:t>Arne </a:t>
            </a:r>
            <a:r>
              <a:rPr lang="en-US" sz="2000" dirty="0" err="1"/>
              <a:t>Trageton</a:t>
            </a:r>
            <a:r>
              <a:rPr lang="en-US" sz="2000" dirty="0"/>
              <a:t> - Norway</a:t>
            </a:r>
          </a:p>
          <a:p>
            <a:pPr>
              <a:defRPr/>
            </a:pPr>
            <a:r>
              <a:rPr lang="en-US" sz="2000" dirty="0" smtClean="0"/>
              <a:t>Mona </a:t>
            </a:r>
            <a:r>
              <a:rPr lang="en-US" sz="2000" dirty="0" err="1"/>
              <a:t>Wiklander</a:t>
            </a:r>
            <a:r>
              <a:rPr lang="en-US" sz="2000" dirty="0"/>
              <a:t> – Sweden</a:t>
            </a:r>
          </a:p>
          <a:p>
            <a:pPr marL="0" indent="0">
              <a:buNone/>
              <a:defRPr/>
            </a:pPr>
            <a:endParaRPr lang="en-US" sz="2000" dirty="0" smtClean="0"/>
          </a:p>
          <a:p>
            <a:pPr marL="0" indent="0" eaLnBrk="1" hangingPunct="1">
              <a:buFontTx/>
              <a:buNone/>
              <a:defRPr/>
            </a:pPr>
            <a:r>
              <a:rPr lang="en-US" sz="2000" dirty="0" smtClean="0"/>
              <a:t> </a:t>
            </a:r>
          </a:p>
          <a:p>
            <a:pPr marL="0" indent="0" eaLnBrk="1" hangingPunct="1">
              <a:buFontTx/>
              <a:buNone/>
              <a:defRPr/>
            </a:pPr>
            <a:endParaRPr lang="en-US" sz="2000" dirty="0" smtClean="0"/>
          </a:p>
          <a:p>
            <a:pPr marL="0" indent="0" eaLnBrk="1" hangingPunct="1">
              <a:buFontTx/>
              <a:buNone/>
              <a:defRPr/>
            </a:pPr>
            <a:endParaRPr lang="en-US" sz="1900" dirty="0" smtClean="0"/>
          </a:p>
        </p:txBody>
      </p:sp>
      <p:pic>
        <p:nvPicPr>
          <p:cNvPr id="410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125" y="2428875"/>
            <a:ext cx="4531995" cy="3281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Plassholder for bunntekst 4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 defTabSz="1016000" eaLnBrk="0" hangingPunct="0">
              <a:defRPr sz="2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defTabSz="1016000" eaLnBrk="0" hangingPunct="0">
              <a:defRPr sz="2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defTabSz="1016000" eaLnBrk="0" hangingPunct="0">
              <a:defRPr sz="2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defTabSz="1016000" eaLnBrk="0" hangingPunct="0">
              <a:defRPr sz="2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defTabSz="1016000" eaLnBrk="0" hangingPunct="0">
              <a:defRPr sz="2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defTabSz="10160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defTabSz="10160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defTabSz="10160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defTabSz="10160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sz="1100"/>
              <a:t>Endres i topp-/bunntekst</a:t>
            </a:r>
          </a:p>
        </p:txBody>
      </p:sp>
      <p:sp>
        <p:nvSpPr>
          <p:cNvPr id="5123" name="Plassholder for lysbildenummer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defTabSz="1016000" eaLnBrk="0" hangingPunct="0">
              <a:defRPr sz="2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defTabSz="1016000" eaLnBrk="0" hangingPunct="0">
              <a:defRPr sz="2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defTabSz="1016000" eaLnBrk="0" hangingPunct="0">
              <a:defRPr sz="2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defTabSz="1016000" eaLnBrk="0" hangingPunct="0">
              <a:defRPr sz="2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defTabSz="1016000" eaLnBrk="0" hangingPunct="0">
              <a:defRPr sz="2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defTabSz="10160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defTabSz="10160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defTabSz="10160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defTabSz="10160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sz="1100"/>
              <a:t>06/01/2012 • Page </a:t>
            </a:r>
            <a:fld id="{4CAF4AF5-0A02-4910-899F-A685166112C0}" type="slidenum">
              <a:rPr lang="en-US" sz="1100"/>
              <a:pPr eaLnBrk="1" hangingPunct="1"/>
              <a:t>3</a:t>
            </a:fld>
            <a:endParaRPr lang="en-US" sz="1100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pilot project</a:t>
            </a: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4962525" y="2770188"/>
            <a:ext cx="4311650" cy="3922713"/>
          </a:xfrm>
        </p:spPr>
        <p:txBody>
          <a:bodyPr/>
          <a:lstStyle/>
          <a:p>
            <a:pPr eaLnBrk="1" hangingPunct="1">
              <a:defRPr/>
            </a:pPr>
            <a:r>
              <a:rPr lang="en-US" sz="2000" dirty="0" smtClean="0"/>
              <a:t>2 schools </a:t>
            </a:r>
          </a:p>
          <a:p>
            <a:pPr eaLnBrk="1" hangingPunct="1">
              <a:defRPr/>
            </a:pPr>
            <a:endParaRPr lang="en-US" sz="2000" dirty="0" smtClean="0"/>
          </a:p>
          <a:p>
            <a:pPr>
              <a:defRPr/>
            </a:pPr>
            <a:r>
              <a:rPr lang="en-US" sz="2000" dirty="0" smtClean="0"/>
              <a:t>Second Language </a:t>
            </a:r>
            <a:r>
              <a:rPr lang="en-US" sz="2000" dirty="0"/>
              <a:t>Learners </a:t>
            </a:r>
            <a:r>
              <a:rPr lang="en-US" sz="2000" dirty="0" smtClean="0"/>
              <a:t>with little education</a:t>
            </a:r>
            <a:endParaRPr lang="en-US" sz="2000" dirty="0"/>
          </a:p>
          <a:p>
            <a:pPr marL="0" indent="0">
              <a:buNone/>
              <a:defRPr/>
            </a:pPr>
            <a:r>
              <a:rPr lang="en-US" sz="2000" dirty="0" smtClean="0"/>
              <a:t>   - </a:t>
            </a:r>
            <a:r>
              <a:rPr lang="en-US" sz="2000" dirty="0"/>
              <a:t>Adults  with no reading or</a:t>
            </a:r>
          </a:p>
          <a:p>
            <a:pPr marL="0" indent="0">
              <a:buNone/>
              <a:defRPr/>
            </a:pPr>
            <a:r>
              <a:rPr lang="en-US" sz="2000" dirty="0"/>
              <a:t>     writing experiences in any </a:t>
            </a:r>
          </a:p>
          <a:p>
            <a:pPr marL="0" indent="0">
              <a:buNone/>
              <a:defRPr/>
            </a:pPr>
            <a:r>
              <a:rPr lang="en-US" sz="2000" dirty="0"/>
              <a:t>     </a:t>
            </a:r>
            <a:r>
              <a:rPr lang="en-US" sz="2000" dirty="0" smtClean="0"/>
              <a:t>language</a:t>
            </a:r>
          </a:p>
          <a:p>
            <a:pPr marL="0" indent="0" eaLnBrk="1" hangingPunct="1">
              <a:buFontTx/>
              <a:buNone/>
              <a:defRPr/>
            </a:pPr>
            <a:endParaRPr lang="en-US" sz="2000" dirty="0" smtClean="0"/>
          </a:p>
          <a:p>
            <a:pPr eaLnBrk="1" hangingPunct="1">
              <a:defRPr/>
            </a:pPr>
            <a:endParaRPr lang="en-US" sz="1900" dirty="0" smtClean="0"/>
          </a:p>
        </p:txBody>
      </p:sp>
      <p:sp>
        <p:nvSpPr>
          <p:cNvPr id="2" name="Plassholder for innhold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nb-NO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125" y="2509838"/>
            <a:ext cx="4491038" cy="3475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tel 1"/>
          <p:cNvSpPr>
            <a:spLocks noGrp="1"/>
          </p:cNvSpPr>
          <p:nvPr>
            <p:ph type="title"/>
          </p:nvPr>
        </p:nvSpPr>
        <p:spPr>
          <a:xfrm>
            <a:off x="539750" y="1423988"/>
            <a:ext cx="9080500" cy="45719"/>
          </a:xfrm>
        </p:spPr>
        <p:txBody>
          <a:bodyPr/>
          <a:lstStyle/>
          <a:p>
            <a:pPr eaLnBrk="1" hangingPunct="1"/>
            <a:endParaRPr lang="nb-NO" dirty="0" smtClean="0"/>
          </a:p>
        </p:txBody>
      </p:sp>
      <p:sp>
        <p:nvSpPr>
          <p:cNvPr id="6147" name="Plassholder for innhold 3"/>
          <p:cNvSpPr>
            <a:spLocks noGrp="1"/>
          </p:cNvSpPr>
          <p:nvPr>
            <p:ph sz="half" idx="2"/>
          </p:nvPr>
        </p:nvSpPr>
        <p:spPr>
          <a:xfrm>
            <a:off x="4663440" y="1950721"/>
            <a:ext cx="4956810" cy="4470399"/>
          </a:xfrm>
        </p:spPr>
        <p:txBody>
          <a:bodyPr/>
          <a:lstStyle/>
          <a:p>
            <a:pPr eaLnBrk="1" hangingPunct="1"/>
            <a:r>
              <a:rPr lang="en-US" sz="2400" dirty="0" smtClean="0"/>
              <a:t>15 adults (26-64)</a:t>
            </a:r>
          </a:p>
          <a:p>
            <a:pPr eaLnBrk="1" hangingPunct="1"/>
            <a:r>
              <a:rPr lang="nb-NO" sz="2400" dirty="0" smtClean="0"/>
              <a:t>5 men/10 </a:t>
            </a:r>
            <a:r>
              <a:rPr lang="nb-NO" sz="2400" dirty="0" err="1" smtClean="0"/>
              <a:t>women</a:t>
            </a:r>
            <a:endParaRPr lang="nb-NO" sz="2400" dirty="0" smtClean="0"/>
          </a:p>
          <a:p>
            <a:pPr eaLnBrk="1" hangingPunct="1"/>
            <a:r>
              <a:rPr lang="nb-NO" sz="2400" dirty="0" smtClean="0"/>
              <a:t>5 from Pakistan</a:t>
            </a:r>
          </a:p>
          <a:p>
            <a:pPr eaLnBrk="1" hangingPunct="1"/>
            <a:r>
              <a:rPr lang="nb-NO" sz="2400" dirty="0" smtClean="0"/>
              <a:t>4 from Somalia</a:t>
            </a:r>
          </a:p>
          <a:p>
            <a:pPr eaLnBrk="1" hangingPunct="1"/>
            <a:r>
              <a:rPr lang="nb-NO" sz="2400" dirty="0" smtClean="0"/>
              <a:t>2 from Afghanistan </a:t>
            </a:r>
          </a:p>
          <a:p>
            <a:pPr eaLnBrk="1" hangingPunct="1"/>
            <a:r>
              <a:rPr lang="nb-NO" sz="2400" dirty="0" err="1" smtClean="0"/>
              <a:t>Marocco</a:t>
            </a:r>
            <a:r>
              <a:rPr lang="nb-NO" sz="2400" dirty="0" smtClean="0"/>
              <a:t>, Kurdistan, Sudan, </a:t>
            </a:r>
            <a:r>
              <a:rPr lang="nb-NO" sz="2400" dirty="0" err="1" smtClean="0"/>
              <a:t>Greece</a:t>
            </a:r>
            <a:endParaRPr lang="nb-NO" sz="2400" dirty="0" smtClean="0"/>
          </a:p>
          <a:p>
            <a:pPr eaLnBrk="1" hangingPunct="1"/>
            <a:endParaRPr lang="nb-NO" sz="2400" dirty="0" smtClean="0"/>
          </a:p>
          <a:p>
            <a:pPr eaLnBrk="1" hangingPunct="1"/>
            <a:r>
              <a:rPr lang="nb-NO" sz="2400" dirty="0" err="1" smtClean="0"/>
              <a:t>Political</a:t>
            </a:r>
            <a:r>
              <a:rPr lang="nb-NO" sz="2400" dirty="0" smtClean="0"/>
              <a:t> </a:t>
            </a:r>
            <a:r>
              <a:rPr lang="nb-NO" sz="2400" dirty="0" err="1" smtClean="0"/>
              <a:t>refugees</a:t>
            </a:r>
            <a:endParaRPr lang="nb-NO" sz="2400" dirty="0" smtClean="0"/>
          </a:p>
          <a:p>
            <a:pPr eaLnBrk="1" hangingPunct="1"/>
            <a:r>
              <a:rPr lang="nb-NO" sz="2400" dirty="0" smtClean="0"/>
              <a:t>Family </a:t>
            </a:r>
            <a:r>
              <a:rPr lang="nb-NO" sz="2400" dirty="0" err="1" smtClean="0"/>
              <a:t>reunion</a:t>
            </a:r>
            <a:endParaRPr lang="nb-NO" sz="2400" dirty="0" smtClean="0"/>
          </a:p>
          <a:p>
            <a:pPr eaLnBrk="1" hangingPunct="1"/>
            <a:r>
              <a:rPr lang="nb-NO" sz="2400" dirty="0" smtClean="0"/>
              <a:t>Immigrants for </a:t>
            </a:r>
            <a:r>
              <a:rPr lang="nb-NO" sz="2400" dirty="0" err="1" smtClean="0"/>
              <a:t>work</a:t>
            </a:r>
            <a:endParaRPr lang="nb-NO" sz="2400" dirty="0" smtClean="0"/>
          </a:p>
        </p:txBody>
      </p:sp>
      <p:sp>
        <p:nvSpPr>
          <p:cNvPr id="6148" name="Plassholder for bunntekst 4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 defTabSz="1016000" eaLnBrk="0" hangingPunct="0">
              <a:defRPr sz="2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defTabSz="1016000" eaLnBrk="0" hangingPunct="0">
              <a:defRPr sz="2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defTabSz="1016000" eaLnBrk="0" hangingPunct="0">
              <a:defRPr sz="2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defTabSz="1016000" eaLnBrk="0" hangingPunct="0">
              <a:defRPr sz="2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defTabSz="1016000" eaLnBrk="0" hangingPunct="0">
              <a:defRPr sz="2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defTabSz="10160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defTabSz="10160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defTabSz="10160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defTabSz="10160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sz="1100"/>
              <a:t>Endres i topp-/bunntekst</a:t>
            </a:r>
          </a:p>
        </p:txBody>
      </p:sp>
      <p:sp>
        <p:nvSpPr>
          <p:cNvPr id="6149" name="Plassholder for lysbildenummer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defTabSz="1016000" eaLnBrk="0" hangingPunct="0">
              <a:defRPr sz="2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defTabSz="1016000" eaLnBrk="0" hangingPunct="0">
              <a:defRPr sz="2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defTabSz="1016000" eaLnBrk="0" hangingPunct="0">
              <a:defRPr sz="2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defTabSz="1016000" eaLnBrk="0" hangingPunct="0">
              <a:defRPr sz="2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defTabSz="1016000" eaLnBrk="0" hangingPunct="0">
              <a:defRPr sz="2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defTabSz="10160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defTabSz="10160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defTabSz="10160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defTabSz="10160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sz="1100" dirty="0" smtClean="0"/>
              <a:t>01/06/2012• </a:t>
            </a:r>
            <a:r>
              <a:rPr lang="en-US" sz="1100" dirty="0"/>
              <a:t>Page </a:t>
            </a:r>
            <a:fld id="{C9A9152D-0A21-4ED3-B29A-A5D9F66FE2E3}" type="slidenum">
              <a:rPr lang="en-US" sz="1100"/>
              <a:pPr eaLnBrk="1" hangingPunct="1"/>
              <a:t>4</a:t>
            </a:fld>
            <a:endParaRPr lang="en-US" sz="1100" dirty="0"/>
          </a:p>
        </p:txBody>
      </p:sp>
      <p:sp>
        <p:nvSpPr>
          <p:cNvPr id="2" name="Plassholder for innhold 1"/>
          <p:cNvSpPr>
            <a:spLocks noGrp="1"/>
          </p:cNvSpPr>
          <p:nvPr>
            <p:ph sz="half" idx="1"/>
          </p:nvPr>
        </p:nvSpPr>
        <p:spPr>
          <a:xfrm>
            <a:off x="539750" y="1950721"/>
            <a:ext cx="4001770" cy="4165918"/>
          </a:xfrm>
        </p:spPr>
        <p:txBody>
          <a:bodyPr/>
          <a:lstStyle/>
          <a:p>
            <a:pPr>
              <a:defRPr/>
            </a:pPr>
            <a:r>
              <a:rPr lang="en-US" sz="2400" dirty="0"/>
              <a:t>17 youth (16-19)</a:t>
            </a:r>
          </a:p>
          <a:p>
            <a:pPr>
              <a:defRPr/>
            </a:pPr>
            <a:r>
              <a:rPr lang="en-US" sz="2400" dirty="0"/>
              <a:t>4 boys/13 girls</a:t>
            </a:r>
          </a:p>
          <a:p>
            <a:pPr>
              <a:defRPr/>
            </a:pPr>
            <a:r>
              <a:rPr lang="en-US" sz="2400" dirty="0"/>
              <a:t>9 from Somalia</a:t>
            </a:r>
          </a:p>
          <a:p>
            <a:pPr>
              <a:defRPr/>
            </a:pPr>
            <a:r>
              <a:rPr lang="en-US" sz="2400" dirty="0" smtClean="0"/>
              <a:t>2 from Afghanistan </a:t>
            </a:r>
            <a:endParaRPr lang="en-US" sz="2400" dirty="0"/>
          </a:p>
          <a:p>
            <a:pPr>
              <a:defRPr/>
            </a:pPr>
            <a:r>
              <a:rPr lang="en-US" sz="2400" dirty="0"/>
              <a:t>Thailand, </a:t>
            </a:r>
            <a:r>
              <a:rPr lang="en-US" sz="2400" dirty="0" err="1"/>
              <a:t>Irak</a:t>
            </a:r>
            <a:r>
              <a:rPr lang="en-US" sz="2400" dirty="0"/>
              <a:t>, Kurdistan</a:t>
            </a:r>
          </a:p>
          <a:p>
            <a:pPr>
              <a:defRPr/>
            </a:pPr>
            <a:endParaRPr lang="en-US" sz="2400" dirty="0" smtClean="0"/>
          </a:p>
          <a:p>
            <a:pPr>
              <a:defRPr/>
            </a:pPr>
            <a:endParaRPr lang="en-US" sz="2400" dirty="0"/>
          </a:p>
          <a:p>
            <a:pPr>
              <a:defRPr/>
            </a:pPr>
            <a:r>
              <a:rPr lang="en-US" sz="2400" dirty="0" smtClean="0"/>
              <a:t>Underage </a:t>
            </a:r>
            <a:r>
              <a:rPr lang="en-US" sz="2400" dirty="0" err="1" smtClean="0"/>
              <a:t>asylumseeker</a:t>
            </a:r>
            <a:r>
              <a:rPr lang="en-US" sz="2400" dirty="0" smtClean="0"/>
              <a:t> arriving alone</a:t>
            </a:r>
            <a:endParaRPr lang="en-US" sz="2400" dirty="0"/>
          </a:p>
          <a:p>
            <a:pPr>
              <a:defRPr/>
            </a:pPr>
            <a:r>
              <a:rPr lang="en-US" sz="2400" dirty="0"/>
              <a:t>Family reunion</a:t>
            </a:r>
          </a:p>
          <a:p>
            <a:endParaRPr lang="nb-N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b-NO" dirty="0" err="1" smtClean="0"/>
              <a:t>Experiences</a:t>
            </a:r>
            <a:r>
              <a:rPr lang="nb-NO" dirty="0" smtClean="0"/>
              <a:t> so far</a:t>
            </a:r>
          </a:p>
        </p:txBody>
      </p:sp>
      <p:sp>
        <p:nvSpPr>
          <p:cNvPr id="9" name="Plassholder for innhold 8"/>
          <p:cNvSpPr>
            <a:spLocks noGrp="1"/>
          </p:cNvSpPr>
          <p:nvPr>
            <p:ph sz="half" idx="2"/>
          </p:nvPr>
        </p:nvSpPr>
        <p:spPr>
          <a:xfrm>
            <a:off x="5165725" y="1584960"/>
            <a:ext cx="4997450" cy="5223828"/>
          </a:xfrm>
        </p:spPr>
        <p:txBody>
          <a:bodyPr>
            <a:normAutofit lnSpcReduction="10000"/>
          </a:bodyPr>
          <a:lstStyle/>
          <a:p>
            <a:pPr marL="0" indent="0" eaLnBrk="1" hangingPunct="1">
              <a:buNone/>
              <a:defRPr/>
            </a:pPr>
            <a:endParaRPr lang="nb-NO" sz="1600" dirty="0" smtClean="0"/>
          </a:p>
          <a:p>
            <a:pPr eaLnBrk="1" hangingPunct="1">
              <a:defRPr/>
            </a:pPr>
            <a:r>
              <a:rPr lang="nb-NO" dirty="0" err="1" smtClean="0"/>
              <a:t>increased</a:t>
            </a:r>
            <a:r>
              <a:rPr lang="nb-NO" dirty="0" smtClean="0"/>
              <a:t> fokus </a:t>
            </a:r>
            <a:r>
              <a:rPr lang="nb-NO" dirty="0" err="1" smtClean="0"/>
              <a:t>on</a:t>
            </a:r>
            <a:r>
              <a:rPr lang="nb-NO" dirty="0" smtClean="0"/>
              <a:t> oral </a:t>
            </a:r>
            <a:r>
              <a:rPr lang="nb-NO" dirty="0" err="1" smtClean="0"/>
              <a:t>teaching</a:t>
            </a:r>
            <a:endParaRPr lang="nb-NO" dirty="0" smtClean="0"/>
          </a:p>
          <a:p>
            <a:pPr eaLnBrk="1" hangingPunct="1">
              <a:defRPr/>
            </a:pPr>
            <a:r>
              <a:rPr lang="nb-NO" dirty="0" err="1"/>
              <a:t>l</a:t>
            </a:r>
            <a:r>
              <a:rPr lang="nb-NO" dirty="0" err="1" smtClean="0"/>
              <a:t>inguistic</a:t>
            </a:r>
            <a:r>
              <a:rPr lang="nb-NO" dirty="0" smtClean="0"/>
              <a:t> </a:t>
            </a:r>
            <a:r>
              <a:rPr lang="nb-NO" dirty="0" err="1" smtClean="0"/>
              <a:t>awareness</a:t>
            </a:r>
            <a:r>
              <a:rPr lang="nb-NO" dirty="0" smtClean="0"/>
              <a:t> </a:t>
            </a:r>
            <a:r>
              <a:rPr lang="nb-NO" dirty="0" err="1" smtClean="0"/>
              <a:t>of</a:t>
            </a:r>
            <a:r>
              <a:rPr lang="nb-NO" dirty="0" smtClean="0"/>
              <a:t> </a:t>
            </a:r>
            <a:r>
              <a:rPr lang="nb-NO" dirty="0" err="1" smtClean="0"/>
              <a:t>the</a:t>
            </a:r>
            <a:r>
              <a:rPr lang="nb-NO" dirty="0" smtClean="0"/>
              <a:t> </a:t>
            </a:r>
            <a:r>
              <a:rPr lang="nb-NO" dirty="0" err="1" smtClean="0"/>
              <a:t>relationship</a:t>
            </a:r>
            <a:r>
              <a:rPr lang="nb-NO" dirty="0" smtClean="0"/>
              <a:t> </a:t>
            </a:r>
            <a:r>
              <a:rPr lang="nb-NO" dirty="0" err="1" smtClean="0"/>
              <a:t>between</a:t>
            </a:r>
            <a:r>
              <a:rPr lang="nb-NO" dirty="0" smtClean="0"/>
              <a:t> </a:t>
            </a:r>
          </a:p>
          <a:p>
            <a:pPr marL="0" indent="0" eaLnBrk="1" hangingPunct="1">
              <a:buNone/>
              <a:defRPr/>
            </a:pPr>
            <a:r>
              <a:rPr lang="nb-NO" dirty="0"/>
              <a:t> </a:t>
            </a:r>
            <a:r>
              <a:rPr lang="nb-NO" dirty="0" smtClean="0"/>
              <a:t> sound and letter </a:t>
            </a:r>
          </a:p>
          <a:p>
            <a:pPr eaLnBrk="1" hangingPunct="1">
              <a:defRPr/>
            </a:pPr>
            <a:r>
              <a:rPr lang="nb-NO" dirty="0" err="1"/>
              <a:t>i</a:t>
            </a:r>
            <a:r>
              <a:rPr lang="nb-NO" dirty="0" err="1" smtClean="0"/>
              <a:t>ncreased</a:t>
            </a:r>
            <a:r>
              <a:rPr lang="nb-NO" dirty="0" smtClean="0"/>
              <a:t> digital  </a:t>
            </a:r>
            <a:r>
              <a:rPr lang="nb-NO" dirty="0" err="1" smtClean="0"/>
              <a:t>competence</a:t>
            </a:r>
            <a:endParaRPr lang="nb-NO" dirty="0" smtClean="0"/>
          </a:p>
          <a:p>
            <a:r>
              <a:rPr lang="nb-NO" dirty="0" err="1" smtClean="0"/>
              <a:t>active</a:t>
            </a:r>
            <a:r>
              <a:rPr lang="nb-NO" dirty="0" smtClean="0"/>
              <a:t> </a:t>
            </a:r>
            <a:r>
              <a:rPr lang="nb-NO" dirty="0" err="1" smtClean="0"/>
              <a:t>learners</a:t>
            </a:r>
            <a:r>
              <a:rPr lang="nb-NO" dirty="0" smtClean="0"/>
              <a:t> </a:t>
            </a:r>
          </a:p>
          <a:p>
            <a:r>
              <a:rPr lang="nb-NO" dirty="0" err="1" smtClean="0"/>
              <a:t>motivating</a:t>
            </a:r>
            <a:endParaRPr lang="nb-NO" dirty="0" smtClean="0"/>
          </a:p>
          <a:p>
            <a:r>
              <a:rPr lang="nb-NO" smtClean="0"/>
              <a:t>facilitates</a:t>
            </a:r>
            <a:r>
              <a:rPr lang="nb-NO" dirty="0" smtClean="0"/>
              <a:t> for </a:t>
            </a:r>
            <a:r>
              <a:rPr lang="nb-NO" dirty="0" err="1" smtClean="0"/>
              <a:t>individual</a:t>
            </a:r>
            <a:r>
              <a:rPr lang="nb-NO" dirty="0" smtClean="0"/>
              <a:t> </a:t>
            </a:r>
            <a:r>
              <a:rPr lang="nb-NO" dirty="0" err="1" smtClean="0"/>
              <a:t>adaptation</a:t>
            </a:r>
            <a:endParaRPr lang="nb-NO" dirty="0"/>
          </a:p>
          <a:p>
            <a:endParaRPr lang="nb-NO" dirty="0"/>
          </a:p>
          <a:p>
            <a:pPr eaLnBrk="1" hangingPunct="1">
              <a:defRPr/>
            </a:pPr>
            <a:endParaRPr lang="nb-NO" dirty="0" smtClean="0"/>
          </a:p>
          <a:p>
            <a:pPr marL="0" indent="0" eaLnBrk="1" hangingPunct="1">
              <a:buFontTx/>
              <a:buNone/>
              <a:defRPr/>
            </a:pPr>
            <a:endParaRPr lang="nb-NO" dirty="0" smtClean="0"/>
          </a:p>
          <a:p>
            <a:pPr marL="0" indent="0" eaLnBrk="1" hangingPunct="1">
              <a:buFontTx/>
              <a:buNone/>
              <a:defRPr/>
            </a:pPr>
            <a:endParaRPr lang="nb-NO" dirty="0"/>
          </a:p>
        </p:txBody>
      </p:sp>
      <p:pic>
        <p:nvPicPr>
          <p:cNvPr id="12292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9113" y="2770188"/>
            <a:ext cx="4489450" cy="2824162"/>
          </a:xfrm>
        </p:spPr>
      </p:pic>
    </p:spTree>
    <p:extLst>
      <p:ext uri="{BB962C8B-B14F-4D97-AF65-F5344CB8AC3E}">
        <p14:creationId xmlns:p14="http://schemas.microsoft.com/office/powerpoint/2010/main" val="397158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L - Praha 01.06.2012">
  <a:themeElements>
    <a:clrScheme name="Vox 1">
      <a:dk1>
        <a:srgbClr val="000000"/>
      </a:dk1>
      <a:lt1>
        <a:srgbClr val="FFFFFF"/>
      </a:lt1>
      <a:dk2>
        <a:srgbClr val="E2E1DB"/>
      </a:dk2>
      <a:lt2>
        <a:srgbClr val="9A998B"/>
      </a:lt2>
      <a:accent1>
        <a:srgbClr val="A40128"/>
      </a:accent1>
      <a:accent2>
        <a:srgbClr val="E6EBE7"/>
      </a:accent2>
      <a:accent3>
        <a:srgbClr val="FFFFFF"/>
      </a:accent3>
      <a:accent4>
        <a:srgbClr val="000000"/>
      </a:accent4>
      <a:accent5>
        <a:srgbClr val="CFAAAC"/>
      </a:accent5>
      <a:accent6>
        <a:srgbClr val="D0D5D1"/>
      </a:accent6>
      <a:hlink>
        <a:srgbClr val="BBBD1E"/>
      </a:hlink>
      <a:folHlink>
        <a:srgbClr val="149DC4"/>
      </a:folHlink>
    </a:clrScheme>
    <a:fontScheme name="Vox">
      <a:majorFont>
        <a:latin typeface="Verdana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ox 1">
        <a:dk1>
          <a:srgbClr val="000000"/>
        </a:dk1>
        <a:lt1>
          <a:srgbClr val="FFFFFF"/>
        </a:lt1>
        <a:dk2>
          <a:srgbClr val="E2E1DB"/>
        </a:dk2>
        <a:lt2>
          <a:srgbClr val="9A998B"/>
        </a:lt2>
        <a:accent1>
          <a:srgbClr val="A40128"/>
        </a:accent1>
        <a:accent2>
          <a:srgbClr val="E6EBE7"/>
        </a:accent2>
        <a:accent3>
          <a:srgbClr val="FFFFFF"/>
        </a:accent3>
        <a:accent4>
          <a:srgbClr val="000000"/>
        </a:accent4>
        <a:accent5>
          <a:srgbClr val="CFAAAC"/>
        </a:accent5>
        <a:accent6>
          <a:srgbClr val="D0D5D1"/>
        </a:accent6>
        <a:hlink>
          <a:srgbClr val="BBBD1E"/>
        </a:hlink>
        <a:folHlink>
          <a:srgbClr val="149DC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STL - Praha 01.06.2012</Template>
  <TotalTime>126</TotalTime>
  <Words>195</Words>
  <Application>Microsoft Office PowerPoint</Application>
  <PresentationFormat>Egendefinert</PresentationFormat>
  <Paragraphs>64</Paragraphs>
  <Slides>5</Slides>
  <Notes>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5</vt:i4>
      </vt:variant>
    </vt:vector>
  </HeadingPairs>
  <TitlesOfParts>
    <vt:vector size="6" baseType="lpstr">
      <vt:lpstr>STL - Praha 01.06.2012</vt:lpstr>
      <vt:lpstr>Writing your way to reading</vt:lpstr>
      <vt:lpstr>PowerPoint-presentasjon</vt:lpstr>
      <vt:lpstr>The pilot project</vt:lpstr>
      <vt:lpstr>PowerPoint-presentasjon</vt:lpstr>
      <vt:lpstr>Experiences so far</vt:lpstr>
    </vt:vector>
  </TitlesOfParts>
  <Company>Vox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Writing your way to reading</dc:title>
  <dc:creator>Kari Gregersen</dc:creator>
  <dc:description>Dev by addpoint.n</dc:description>
  <cp:lastModifiedBy>Randi Husemoen</cp:lastModifiedBy>
  <cp:revision>10</cp:revision>
  <cp:lastPrinted>2012-05-25T12:27:54Z</cp:lastPrinted>
  <dcterms:created xsi:type="dcterms:W3CDTF">2012-05-25T10:17:24Z</dcterms:created>
  <dcterms:modified xsi:type="dcterms:W3CDTF">2012-06-14T06:43:01Z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ev by">
    <vt:lpwstr>addpoint.no</vt:lpwstr>
  </property>
</Properties>
</file>